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74" r:id="rId2"/>
    <p:sldMasterId id="2147483861" r:id="rId3"/>
  </p:sldMasterIdLst>
  <p:notesMasterIdLst>
    <p:notesMasterId r:id="rId6"/>
  </p:notesMasterIdLst>
  <p:handoutMasterIdLst>
    <p:handoutMasterId r:id="rId7"/>
  </p:handoutMasterIdLst>
  <p:sldIdLst>
    <p:sldId id="518" r:id="rId4"/>
    <p:sldId id="531" r:id="rId5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8083"/>
    <a:srgbClr val="EBF8FF"/>
    <a:srgbClr val="F58025"/>
    <a:srgbClr val="2400F0"/>
    <a:srgbClr val="FFFF99"/>
    <a:srgbClr val="1700FF"/>
    <a:srgbClr val="5800F8"/>
    <a:srgbClr val="0C78FA"/>
    <a:srgbClr val="F9EAE8"/>
    <a:srgbClr val="F3D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4531" autoAdjust="0"/>
  </p:normalViewPr>
  <p:slideViewPr>
    <p:cSldViewPr snapToGrid="0" snapToObjects="1">
      <p:cViewPr varScale="1">
        <p:scale>
          <a:sx n="70" d="100"/>
          <a:sy n="70" d="100"/>
        </p:scale>
        <p:origin x="11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860" y="-84"/>
      </p:cViewPr>
      <p:guideLst>
        <p:guide orient="horz" pos="2928"/>
        <p:guide pos="2208"/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649" cy="464839"/>
          </a:xfrm>
          <a:prstGeom prst="rect">
            <a:avLst/>
          </a:prstGeom>
        </p:spPr>
        <p:txBody>
          <a:bodyPr vert="horz" lIns="93288" tIns="46644" rIns="93288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2"/>
            <a:ext cx="3043649" cy="464839"/>
          </a:xfrm>
          <a:prstGeom prst="rect">
            <a:avLst/>
          </a:prstGeom>
        </p:spPr>
        <p:txBody>
          <a:bodyPr vert="horz" wrap="square" lIns="93288" tIns="46644" rIns="93288" bIns="4664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19 février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5"/>
            <a:ext cx="3043649" cy="464839"/>
          </a:xfrm>
          <a:prstGeom prst="rect">
            <a:avLst/>
          </a:prstGeom>
        </p:spPr>
        <p:txBody>
          <a:bodyPr vert="horz" lIns="93288" tIns="46644" rIns="93288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5"/>
            <a:ext cx="3043649" cy="464839"/>
          </a:xfrm>
          <a:prstGeom prst="rect">
            <a:avLst/>
          </a:prstGeom>
        </p:spPr>
        <p:txBody>
          <a:bodyPr vert="horz" wrap="square" lIns="93288" tIns="46644" rIns="93288" bIns="4664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E975F56-A96D-435A-9F95-05C8688B91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859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649" cy="464839"/>
          </a:xfrm>
          <a:prstGeom prst="rect">
            <a:avLst/>
          </a:prstGeom>
        </p:spPr>
        <p:txBody>
          <a:bodyPr vert="horz" lIns="93288" tIns="46644" rIns="93288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2"/>
            <a:ext cx="3043649" cy="464839"/>
          </a:xfrm>
          <a:prstGeom prst="rect">
            <a:avLst/>
          </a:prstGeom>
        </p:spPr>
        <p:txBody>
          <a:bodyPr vert="horz" wrap="square" lIns="93288" tIns="46644" rIns="93288" bIns="4664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19 février 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8" tIns="46644" rIns="93288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18" y="4422133"/>
            <a:ext cx="5617870" cy="4188171"/>
          </a:xfrm>
          <a:prstGeom prst="rect">
            <a:avLst/>
          </a:prstGeom>
        </p:spPr>
        <p:txBody>
          <a:bodyPr vert="horz" wrap="square" lIns="93288" tIns="46644" rIns="93288" bIns="4664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725"/>
            <a:ext cx="3043649" cy="464839"/>
          </a:xfrm>
          <a:prstGeom prst="rect">
            <a:avLst/>
          </a:prstGeom>
        </p:spPr>
        <p:txBody>
          <a:bodyPr vert="horz" lIns="93288" tIns="46644" rIns="93288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5"/>
            <a:ext cx="3043649" cy="464839"/>
          </a:xfrm>
          <a:prstGeom prst="rect">
            <a:avLst/>
          </a:prstGeom>
        </p:spPr>
        <p:txBody>
          <a:bodyPr vert="horz" wrap="square" lIns="93288" tIns="46644" rIns="93288" bIns="4664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24B46DB-A80C-440A-94F1-270309B997D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8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307" y="519040"/>
            <a:ext cx="4910656" cy="3216998"/>
          </a:xfrm>
        </p:spPr>
        <p:txBody>
          <a:bodyPr anchor="b">
            <a:normAutofit/>
          </a:bodyPr>
          <a:lstStyle>
            <a:lvl1pPr algn="l">
              <a:lnSpc>
                <a:spcPts val="4300"/>
              </a:lnSpc>
              <a:defRPr sz="4800" b="0" cap="all" spc="50" baseline="0">
                <a:solidFill>
                  <a:srgbClr val="F58025"/>
                </a:solidFill>
              </a:defRPr>
            </a:lvl1pPr>
          </a:lstStyle>
          <a:p>
            <a:r>
              <a:rPr lang="fr-CA" noProof="1" smtClean="0"/>
              <a:t>Click to edit Master title style</a:t>
            </a:r>
            <a:endParaRPr lang="fr-C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667" y="3754733"/>
            <a:ext cx="3895307" cy="1500187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0" i="0" spc="50">
                <a:solidFill>
                  <a:srgbClr val="F58025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16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914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036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552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4563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446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7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8452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9671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3811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590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ITS ET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8482" y="1401763"/>
            <a:ext cx="6117347" cy="184020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800" b="0" i="0" cap="all" spc="50">
                <a:solidFill>
                  <a:srgbClr val="F58025"/>
                </a:solidFill>
                <a:latin typeface="Arial Black"/>
                <a:cs typeface="Arial Black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328738" y="3396343"/>
            <a:ext cx="4581525" cy="2383717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0" i="0" spc="50">
                <a:solidFill>
                  <a:srgbClr val="7E808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5" hasCustomPrompt="1"/>
          </p:nvPr>
        </p:nvSpPr>
        <p:spPr>
          <a:xfrm>
            <a:off x="1328738" y="593766"/>
            <a:ext cx="5872162" cy="80799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1200"/>
              </a:spcAft>
              <a:buNone/>
              <a:defRPr sz="28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 smtClean="0"/>
              <a:t>TEXTE PERFORMANCE</a:t>
            </a:r>
            <a:endParaRPr lang="fr-CA" dirty="0"/>
          </a:p>
        </p:txBody>
      </p:sp>
      <p:sp>
        <p:nvSpPr>
          <p:cNvPr id="11" name="Espace réservé du contenu 8"/>
          <p:cNvSpPr>
            <a:spLocks noGrp="1"/>
          </p:cNvSpPr>
          <p:nvPr>
            <p:ph sz="quarter" idx="16" hasCustomPrompt="1"/>
          </p:nvPr>
        </p:nvSpPr>
        <p:spPr>
          <a:xfrm>
            <a:off x="1328482" y="1"/>
            <a:ext cx="5872162" cy="46656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1200"/>
              </a:spcAft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Section</a:t>
            </a:r>
            <a:endParaRPr lang="fr-CA" dirty="0"/>
          </a:p>
        </p:txBody>
      </p:sp>
      <p:pic>
        <p:nvPicPr>
          <p:cNvPr id="18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6827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9596" y="6580172"/>
            <a:ext cx="802761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3864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4584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285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853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7491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2204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0977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188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93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42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913" y="-201880"/>
            <a:ext cx="2332037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044" y="1540318"/>
            <a:ext cx="6863938" cy="3216998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Aft>
                <a:spcPts val="600"/>
              </a:spcAft>
              <a:defRPr sz="4800" b="0" cap="all" spc="50" baseline="0">
                <a:solidFill>
                  <a:srgbClr val="F58025"/>
                </a:solidFill>
              </a:defRPr>
            </a:lvl1pPr>
          </a:lstStyle>
          <a:p>
            <a:r>
              <a:rPr lang="fr-CA" noProof="1" smtClean="0"/>
              <a:t>Click to edit Master title style</a:t>
            </a:r>
            <a:endParaRPr lang="fr-CA" noProof="1"/>
          </a:p>
        </p:txBody>
      </p:sp>
      <p:pic>
        <p:nvPicPr>
          <p:cNvPr id="9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9596" y="6580172"/>
            <a:ext cx="792128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8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0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6827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13" y="466560"/>
            <a:ext cx="7230519" cy="1039976"/>
          </a:xfrm>
        </p:spPr>
        <p:txBody>
          <a:bodyPr/>
          <a:lstStyle/>
          <a:p>
            <a:r>
              <a:rPr lang="fr-CA" noProof="1" smtClean="0"/>
              <a:t>Click to edit Master title style</a:t>
            </a:r>
            <a:endParaRPr lang="fr-CA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12814" y="1506536"/>
            <a:ext cx="7230519" cy="4892149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fr-CA" noProof="1" smtClean="0"/>
              <a:t>Click to edit Master text styles</a:t>
            </a:r>
          </a:p>
          <a:p>
            <a:pPr lvl="1"/>
            <a:r>
              <a:rPr lang="fr-CA" noProof="1" smtClean="0"/>
              <a:t>First level</a:t>
            </a:r>
          </a:p>
          <a:p>
            <a:pPr lvl="2"/>
            <a:r>
              <a:rPr lang="fr-CA" noProof="1" smtClean="0"/>
              <a:t>Second level</a:t>
            </a:r>
          </a:p>
          <a:p>
            <a:pPr lvl="3"/>
            <a:r>
              <a:rPr lang="fr-CA" noProof="1" smtClean="0"/>
              <a:t>Third level</a:t>
            </a:r>
          </a:p>
          <a:p>
            <a:pPr lvl="4"/>
            <a:r>
              <a:rPr lang="fr-CA" noProof="1" smtClean="0"/>
              <a:t>Fourth level</a:t>
            </a:r>
          </a:p>
        </p:txBody>
      </p:sp>
      <p:sp>
        <p:nvSpPr>
          <p:cNvPr id="19" name="Espace réservé du contenu 8"/>
          <p:cNvSpPr>
            <a:spLocks noGrp="1"/>
          </p:cNvSpPr>
          <p:nvPr>
            <p:ph sz="quarter" idx="16" hasCustomPrompt="1"/>
          </p:nvPr>
        </p:nvSpPr>
        <p:spPr>
          <a:xfrm>
            <a:off x="812813" y="1"/>
            <a:ext cx="5872162" cy="46656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1200"/>
              </a:spcAft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Section</a:t>
            </a:r>
            <a:endParaRPr lang="fr-CA" dirty="0"/>
          </a:p>
        </p:txBody>
      </p:sp>
      <p:pic>
        <p:nvPicPr>
          <p:cNvPr id="20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4271" y="6580172"/>
            <a:ext cx="744277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d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6827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2813" y="466560"/>
            <a:ext cx="7230519" cy="1039976"/>
          </a:xfrm>
        </p:spPr>
        <p:txBody>
          <a:bodyPr/>
          <a:lstStyle/>
          <a:p>
            <a:r>
              <a:rPr lang="fr-CA" noProof="1" smtClean="0"/>
              <a:t>Click to edit Master title style</a:t>
            </a:r>
            <a:endParaRPr lang="fr-CA" noProof="1"/>
          </a:p>
        </p:txBody>
      </p:sp>
      <p:pic>
        <p:nvPicPr>
          <p:cNvPr id="14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9596" y="6580172"/>
            <a:ext cx="802761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4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6827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812800" y="1495425"/>
            <a:ext cx="7231063" cy="4979988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19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9585" y="6580172"/>
            <a:ext cx="802761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8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MQQ-LOGO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6827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812800" y="1499658"/>
            <a:ext cx="7231063" cy="4979988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16" name="Image 10" descr="5903 C MQQ-POWERPOINT-FOND-05-05.png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91" b="73453"/>
          <a:stretch>
            <a:fillRect/>
          </a:stretch>
        </p:blipFill>
        <p:spPr bwMode="auto">
          <a:xfrm>
            <a:off x="0" y="0"/>
            <a:ext cx="1244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9596" y="6580172"/>
            <a:ext cx="802761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fld id="{1D24FD47-8FFB-463A-8E11-73BC8FA658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6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466725"/>
            <a:ext cx="7231063" cy="1041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CA" noProof="1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0" y="1508125"/>
            <a:ext cx="7231063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1" smtClean="0"/>
              <a:t>Click to edit Master text styles</a:t>
            </a:r>
          </a:p>
          <a:p>
            <a:pPr lvl="1"/>
            <a:r>
              <a:rPr lang="fr-CA" noProof="1" smtClean="0"/>
              <a:t>First level</a:t>
            </a:r>
          </a:p>
          <a:p>
            <a:pPr lvl="2"/>
            <a:r>
              <a:rPr lang="fr-CA" noProof="1" smtClean="0"/>
              <a:t>Second level</a:t>
            </a:r>
          </a:p>
          <a:p>
            <a:pPr lvl="3"/>
            <a:r>
              <a:rPr lang="fr-CA" noProof="1" smtClean="0"/>
              <a:t>Third level</a:t>
            </a:r>
          </a:p>
          <a:p>
            <a:pPr lvl="4"/>
            <a:r>
              <a:rPr lang="fr-CA" noProof="1" smtClean="0"/>
              <a:t>Fourth level</a:t>
            </a:r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46927" y="6584934"/>
            <a:ext cx="802761" cy="262433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F58025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en-US" dirty="0" smtClean="0"/>
              <a:t> </a:t>
            </a:r>
            <a:fld id="{CA5CBE27-2972-4A20-992A-F342098B5C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12" name="Straight Connector 6"/>
          <p:cNvCxnSpPr/>
          <p:nvPr/>
        </p:nvCxnSpPr>
        <p:spPr>
          <a:xfrm flipV="1">
            <a:off x="138223" y="6546040"/>
            <a:ext cx="8878186" cy="3413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58" r:id="rId2"/>
    <p:sldLayoutId id="2147483859" r:id="rId3"/>
    <p:sldLayoutId id="2147483847" r:id="rId4"/>
    <p:sldLayoutId id="2147483848" r:id="rId5"/>
    <p:sldLayoutId id="2147483849" r:id="rId6"/>
    <p:sldLayoutId id="2147483850" r:id="rId7"/>
    <p:sldLayoutId id="214748388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kern="1200" cap="all" spc="50">
          <a:solidFill>
            <a:srgbClr val="7E8083"/>
          </a:solidFill>
          <a:latin typeface="Arial Black"/>
          <a:ea typeface="ＭＳ Ｐゴシック" pitchFamily="34" charset="-128"/>
          <a:cs typeface="Arial Black"/>
        </a:defRPr>
      </a:lvl1pPr>
      <a:lvl2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34" charset="-128"/>
          <a:cs typeface="Arial Black" pitchFamily="34" charset="0"/>
        </a:defRPr>
      </a:lvl2pPr>
      <a:lvl3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34" charset="-128"/>
          <a:cs typeface="Arial Black" pitchFamily="34" charset="0"/>
        </a:defRPr>
      </a:lvl3pPr>
      <a:lvl4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34" charset="-128"/>
          <a:cs typeface="Arial Black" pitchFamily="34" charset="0"/>
        </a:defRPr>
      </a:lvl4pPr>
      <a:lvl5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34" charset="-128"/>
          <a:cs typeface="Arial Black" pitchFamily="34" charset="0"/>
        </a:defRPr>
      </a:lvl5pPr>
      <a:lvl6pPr marL="457200" algn="l" defTabSz="457200" rtl="0" fontAlgn="base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-84" charset="-128"/>
        </a:defRPr>
      </a:lvl6pPr>
      <a:lvl7pPr marL="914400" algn="l" defTabSz="457200" rtl="0" fontAlgn="base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-84" charset="-128"/>
        </a:defRPr>
      </a:lvl7pPr>
      <a:lvl8pPr marL="1371600" algn="l" defTabSz="457200" rtl="0" fontAlgn="base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-84" charset="-128"/>
        </a:defRPr>
      </a:lvl8pPr>
      <a:lvl9pPr marL="1828800" algn="l" defTabSz="457200" rtl="0" fontAlgn="base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rgbClr val="7E8083"/>
          </a:solidFill>
          <a:latin typeface="Arial Black" pitchFamily="-84" charset="0"/>
          <a:ea typeface="ＭＳ Ｐゴシック" pitchFamily="-84" charset="-128"/>
        </a:defRPr>
      </a:lvl9pPr>
    </p:titleStyle>
    <p:bodyStyle>
      <a:lvl1pPr marL="228600" indent="-228600" algn="l" defTabSz="457200" rtl="0" eaLnBrk="0" fontAlgn="base" hangingPunct="0">
        <a:lnSpc>
          <a:spcPts val="2000"/>
        </a:lnSpc>
        <a:spcBef>
          <a:spcPts val="1000"/>
        </a:spcBef>
        <a:spcAft>
          <a:spcPts val="500"/>
        </a:spcAft>
        <a:buClr>
          <a:srgbClr val="F58025"/>
        </a:buClr>
        <a:buFont typeface="Arial" charset="0"/>
        <a:buChar char="•"/>
        <a:defRPr b="1" kern="1200">
          <a:solidFill>
            <a:srgbClr val="F58025"/>
          </a:solidFill>
          <a:latin typeface="Arial"/>
          <a:ea typeface="ＭＳ Ｐゴシック" pitchFamily="34" charset="-128"/>
          <a:cs typeface="Arial"/>
        </a:defRPr>
      </a:lvl1pPr>
      <a:lvl2pPr marL="228600" indent="228600" algn="l" defTabSz="457200" rtl="0" eaLnBrk="0" fontAlgn="base" hangingPunct="0">
        <a:spcBef>
          <a:spcPts val="200"/>
        </a:spcBef>
        <a:spcAft>
          <a:spcPct val="0"/>
        </a:spcAft>
        <a:buSzPct val="100000"/>
        <a:buFont typeface="Arial" charset="0"/>
        <a:defRPr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457200" indent="-228600" algn="l" defTabSz="457200" rtl="0" eaLnBrk="0" fontAlgn="base" hangingPunct="0">
        <a:spcBef>
          <a:spcPts val="200"/>
        </a:spcBef>
        <a:spcAft>
          <a:spcPct val="0"/>
        </a:spcAft>
        <a:buFont typeface="Lucida Grande" pitchFamily="-1" charset="0"/>
        <a:buChar char="‒"/>
        <a:defRPr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576263" indent="-119063" algn="l" defTabSz="457200" rtl="0" eaLnBrk="0" fontAlgn="base" hangingPunct="0">
        <a:spcBef>
          <a:spcPts val="2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685800" indent="-10953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‒"/>
        <a:defRPr sz="1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7FEF-5B23-455F-9B64-B1B8AE5BF210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33F6B-9846-4A98-A70D-6C56446E116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30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02641-B428-43FC-AD2F-D0B809E223FC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F58F-1CDB-424F-A510-0853ED3546D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91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25108" y="3537293"/>
            <a:ext cx="4051447" cy="296669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825108" y="772205"/>
            <a:ext cx="4051447" cy="276509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lIns="82945" tIns="41473" rIns="82945" bIns="41473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1585139" y="791093"/>
            <a:ext cx="3286807" cy="6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sz="1500" b="1" i="1" dirty="0" smtClean="0"/>
              <a:t>Strengths</a:t>
            </a:r>
            <a:r>
              <a:rPr lang="en-US" sz="1500" b="1" dirty="0" smtClean="0"/>
              <a:t> – Forces</a:t>
            </a:r>
          </a:p>
          <a:p>
            <a:endParaRPr lang="en-US" sz="1500" b="1" dirty="0"/>
          </a:p>
          <a:p>
            <a:pPr marL="342900" indent="-342900">
              <a:buFont typeface="+mj-lt"/>
              <a:buAutoNum type="arabicPeriod"/>
            </a:pPr>
            <a:endParaRPr lang="fr-CA" sz="900" dirty="0" smtClean="0"/>
          </a:p>
        </p:txBody>
      </p: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1585140" y="3592081"/>
            <a:ext cx="3286806" cy="46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sz="1500" b="1" i="1" dirty="0" smtClean="0"/>
              <a:t>Opportunities</a:t>
            </a:r>
            <a:r>
              <a:rPr lang="en-US" sz="1500" b="1" dirty="0" smtClean="0"/>
              <a:t> - </a:t>
            </a:r>
            <a:r>
              <a:rPr lang="en-US" sz="1500" b="1" dirty="0" err="1" smtClean="0"/>
              <a:t>Opportunités</a:t>
            </a:r>
            <a:endParaRPr lang="en-US" sz="500" dirty="0"/>
          </a:p>
          <a:p>
            <a:pPr marL="228600" indent="-228600">
              <a:buFont typeface="+mj-lt"/>
              <a:buAutoNum type="arabicPeriod"/>
            </a:pPr>
            <a:endParaRPr lang="fr-CA" sz="1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898580" y="772206"/>
            <a:ext cx="4051447" cy="276508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903188" y="3537293"/>
            <a:ext cx="4051447" cy="296669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4112" name="TextBox 16"/>
          <p:cNvSpPr txBox="1">
            <a:spLocks noChangeArrowheads="1"/>
          </p:cNvSpPr>
          <p:nvPr/>
        </p:nvSpPr>
        <p:spPr bwMode="auto">
          <a:xfrm>
            <a:off x="5571060" y="3650246"/>
            <a:ext cx="3286807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sz="1500" b="1" i="1" dirty="0" smtClean="0"/>
              <a:t>Threats</a:t>
            </a:r>
            <a:r>
              <a:rPr lang="en-US" sz="1500" b="1" dirty="0" smtClean="0"/>
              <a:t> - Menaces</a:t>
            </a:r>
            <a:endParaRPr lang="en-US" sz="1050" b="1" dirty="0"/>
          </a:p>
        </p:txBody>
      </p:sp>
      <p:sp>
        <p:nvSpPr>
          <p:cNvPr id="4113" name="TextBox 16"/>
          <p:cNvSpPr txBox="1">
            <a:spLocks noChangeArrowheads="1"/>
          </p:cNvSpPr>
          <p:nvPr/>
        </p:nvSpPr>
        <p:spPr bwMode="auto">
          <a:xfrm>
            <a:off x="5663220" y="841333"/>
            <a:ext cx="3286806" cy="85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sz="1500" b="1" i="1" dirty="0" smtClean="0"/>
              <a:t>Weaknesses</a:t>
            </a:r>
            <a:r>
              <a:rPr lang="en-US" sz="1500" b="1" dirty="0" smtClean="0"/>
              <a:t> - </a:t>
            </a:r>
            <a:r>
              <a:rPr lang="en-US" sz="1500" b="1" dirty="0" err="1" smtClean="0"/>
              <a:t>Faiblesses</a:t>
            </a:r>
            <a:endParaRPr lang="en-US" sz="1500" b="1" dirty="0"/>
          </a:p>
          <a:p>
            <a:endParaRPr lang="en-US" sz="1000" dirty="0"/>
          </a:p>
          <a:p>
            <a:r>
              <a:rPr lang="fr-CA" sz="1200" noProof="1" smtClean="0">
                <a:latin typeface="Calibri" pitchFamily="34" charset="0"/>
                <a:cs typeface="Arial" charset="0"/>
              </a:rPr>
              <a:t> </a:t>
            </a:r>
          </a:p>
          <a:p>
            <a:endParaRPr lang="en-US" sz="1300" noProof="1">
              <a:latin typeface="Calibri" pitchFamily="34" charset="0"/>
              <a:cs typeface="Arial" charset="0"/>
            </a:endParaRPr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824820" y="772206"/>
            <a:ext cx="668160" cy="668230"/>
            <a:chOff x="8240712" y="5684837"/>
            <a:chExt cx="736910" cy="737125"/>
          </a:xfrm>
        </p:grpSpPr>
        <p:sp>
          <p:nvSpPr>
            <p:cNvPr id="12" name="Rectangle 11"/>
            <p:cNvSpPr/>
            <p:nvPr/>
          </p:nvSpPr>
          <p:spPr bwMode="auto">
            <a:xfrm>
              <a:off x="8240712" y="5684837"/>
              <a:ext cx="736910" cy="737125"/>
            </a:xfrm>
            <a:prstGeom prst="rect">
              <a:avLst/>
            </a:prstGeom>
            <a:gradFill>
              <a:gsLst>
                <a:gs pos="0">
                  <a:srgbClr val="00B0F0">
                    <a:alpha val="30000"/>
                  </a:srgbClr>
                </a:gs>
                <a:gs pos="100000">
                  <a:srgbClr val="004C84">
                    <a:alpha val="65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2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6962" y="5795613"/>
              <a:ext cx="498842" cy="475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4115" name="Group 18"/>
          <p:cNvGrpSpPr>
            <a:grpSpLocks/>
          </p:cNvGrpSpPr>
          <p:nvPr/>
        </p:nvGrpSpPr>
        <p:grpSpPr bwMode="auto">
          <a:xfrm>
            <a:off x="4902900" y="792302"/>
            <a:ext cx="668160" cy="668230"/>
            <a:chOff x="5040312" y="731837"/>
            <a:chExt cx="736910" cy="737125"/>
          </a:xfrm>
        </p:grpSpPr>
        <p:sp>
          <p:nvSpPr>
            <p:cNvPr id="10" name="Rectangle 9"/>
            <p:cNvSpPr/>
            <p:nvPr/>
          </p:nvSpPr>
          <p:spPr bwMode="auto">
            <a:xfrm>
              <a:off x="5040312" y="731837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58000"/>
                  </a:schemeClr>
                </a:gs>
                <a:gs pos="100000">
                  <a:schemeClr val="tx1">
                    <a:lumMod val="65000"/>
                    <a:lumOff val="35000"/>
                    <a:alpha val="74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2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6452" y="872442"/>
              <a:ext cx="596410" cy="475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4116" name="Group 19"/>
          <p:cNvGrpSpPr>
            <a:grpSpLocks/>
          </p:cNvGrpSpPr>
          <p:nvPr/>
        </p:nvGrpSpPr>
        <p:grpSpPr bwMode="auto">
          <a:xfrm>
            <a:off x="4922996" y="3557392"/>
            <a:ext cx="668160" cy="668230"/>
            <a:chOff x="9030172" y="6475566"/>
            <a:chExt cx="736910" cy="737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030172" y="6475566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66000"/>
                  </a:schemeClr>
                </a:gs>
                <a:gs pos="100000">
                  <a:schemeClr val="bg1">
                    <a:lumMod val="65000"/>
                    <a:alpha val="7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5279" y="6611247"/>
              <a:ext cx="498842" cy="475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117" name="Group 20"/>
          <p:cNvGrpSpPr>
            <a:grpSpLocks/>
          </p:cNvGrpSpPr>
          <p:nvPr/>
        </p:nvGrpSpPr>
        <p:grpSpPr bwMode="auto">
          <a:xfrm>
            <a:off x="824820" y="3560338"/>
            <a:ext cx="668160" cy="668230"/>
            <a:chOff x="8240712" y="6468732"/>
            <a:chExt cx="736910" cy="73712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240712" y="6468732"/>
              <a:ext cx="736910" cy="737125"/>
            </a:xfrm>
            <a:prstGeom prst="rect">
              <a:avLst/>
            </a:prstGeom>
            <a:gradFill>
              <a:gsLst>
                <a:gs pos="0">
                  <a:srgbClr val="64D011">
                    <a:alpha val="70000"/>
                  </a:srgbClr>
                </a:gs>
                <a:gs pos="100000">
                  <a:srgbClr val="326609">
                    <a:alpha val="88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2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49466" y="6612811"/>
              <a:ext cx="498842" cy="475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O</a:t>
              </a:r>
            </a:p>
          </p:txBody>
        </p:sp>
      </p:grpSp>
      <p:sp>
        <p:nvSpPr>
          <p:cNvPr id="26" name="Tekstboks 3"/>
          <p:cNvSpPr txBox="1">
            <a:spLocks noChangeArrowheads="1"/>
          </p:cNvSpPr>
          <p:nvPr/>
        </p:nvSpPr>
        <p:spPr bwMode="auto">
          <a:xfrm>
            <a:off x="820500" y="247706"/>
            <a:ext cx="7911518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marL="542925" indent="-542925"/>
            <a:r>
              <a:rPr lang="da-DK" sz="2000" dirty="0" smtClean="0">
                <a:solidFill>
                  <a:srgbClr val="7E8083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ANALYSE </a:t>
            </a:r>
            <a:r>
              <a:rPr lang="da-DK" sz="2000" dirty="0" smtClean="0">
                <a:solidFill>
                  <a:srgbClr val="7E8083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SWOT (FFOM)</a:t>
            </a:r>
            <a:endParaRPr lang="da-DK" sz="2000" dirty="0">
              <a:solidFill>
                <a:srgbClr val="7E8083"/>
              </a:solidFill>
              <a:latin typeface="Arial Black" panose="020B0A04020102020204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60834" y="772205"/>
            <a:ext cx="469548" cy="278813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vert="vert270" lIns="82945" tIns="41473" rIns="82945" bIns="41473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Facteurs</a:t>
            </a:r>
            <a:r>
              <a:rPr lang="en-US" b="1" dirty="0" smtClean="0">
                <a:solidFill>
                  <a:schemeClr val="bg1"/>
                </a:solidFill>
              </a:rPr>
              <a:t> internes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60834" y="3560338"/>
            <a:ext cx="469549" cy="2943652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 vert="vert270" lIns="82945" tIns="41473" rIns="82945" bIns="41473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Facteurs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externes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1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0" y="1497727"/>
            <a:ext cx="9144000" cy="1862146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121349" y="3790157"/>
            <a:ext cx="895828" cy="1007086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 lIns="82945" tIns="41473" rIns="82945" bIns="41473"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000" b="1" dirty="0">
                <a:solidFill>
                  <a:srgbClr val="0070C0"/>
                </a:solidFill>
                <a:effectLst>
                  <a:outerShdw blurRad="127000" dir="5220000" sy="-20000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401102" y="3773090"/>
            <a:ext cx="895828" cy="1007086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 lIns="82945" tIns="41473" rIns="82945" bIns="41473"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000" b="1" dirty="0">
                <a:solidFill>
                  <a:srgbClr val="59595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065093" y="5257724"/>
            <a:ext cx="895828" cy="1007086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 lIns="82945" tIns="41473" rIns="82945" bIns="41473"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0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566670" y="5266257"/>
            <a:ext cx="895828" cy="1007086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 lIns="82945" tIns="41473" rIns="82945" bIns="41473"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000" b="1" dirty="0">
                <a:solidFill>
                  <a:schemeClr val="bg1">
                    <a:lumMod val="65000"/>
                  </a:schemeClr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1164" y="5093901"/>
            <a:ext cx="1323156" cy="1323961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56581" y="5179231"/>
            <a:ext cx="1323156" cy="1323961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rgbClr val="326609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47042" y="3660334"/>
            <a:ext cx="1323156" cy="1323961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 lIns="82945" tIns="41473" rIns="82945" bIns="41473"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9521" y="3745665"/>
            <a:ext cx="1323156" cy="1323961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 lIns="82945" tIns="41473" rIns="82945" bIns="41473"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7421" name="Grupper 5"/>
          <p:cNvGrpSpPr>
            <a:grpSpLocks/>
          </p:cNvGrpSpPr>
          <p:nvPr/>
        </p:nvGrpSpPr>
        <p:grpSpPr bwMode="auto">
          <a:xfrm>
            <a:off x="3946265" y="1355183"/>
            <a:ext cx="4794770" cy="4908035"/>
            <a:chOff x="-38100" y="5366940"/>
            <a:chExt cx="9296400" cy="5411645"/>
          </a:xfrm>
        </p:grpSpPr>
        <p:sp>
          <p:nvSpPr>
            <p:cNvPr id="14" name="Rektangel 18"/>
            <p:cNvSpPr/>
            <p:nvPr/>
          </p:nvSpPr>
          <p:spPr>
            <a:xfrm>
              <a:off x="-2594" y="5549551"/>
              <a:ext cx="9225386" cy="5229034"/>
            </a:xfrm>
            <a:prstGeom prst="rect">
              <a:avLst/>
            </a:prstGeom>
            <a:gradFill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74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16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10000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82945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82945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964578" y="1433019"/>
            <a:ext cx="4758143" cy="486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b"/>
          <a:lstStyle/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r>
              <a:rPr lang="en-US" sz="1600" b="1" i="1" dirty="0" smtClean="0">
                <a:latin typeface="Arial" pitchFamily="-109" charset="0"/>
              </a:rPr>
              <a:t>SWOT </a:t>
            </a:r>
            <a:r>
              <a:rPr lang="en-US" sz="1600" b="1" dirty="0" smtClean="0">
                <a:latin typeface="Arial" pitchFamily="-109" charset="0"/>
              </a:rPr>
              <a:t>– </a:t>
            </a:r>
            <a:r>
              <a:rPr lang="en-US" sz="1600" b="1" dirty="0" err="1" smtClean="0">
                <a:latin typeface="Arial" pitchFamily="-109" charset="0"/>
              </a:rPr>
              <a:t>Enjeux</a:t>
            </a:r>
            <a:r>
              <a:rPr lang="en-US" sz="1600" b="1" dirty="0" smtClean="0">
                <a:latin typeface="Arial" pitchFamily="-109" charset="0"/>
              </a:rPr>
              <a:t> </a:t>
            </a:r>
            <a:r>
              <a:rPr lang="en-US" sz="1600" b="1" dirty="0" err="1" smtClean="0">
                <a:latin typeface="Arial" pitchFamily="-109" charset="0"/>
              </a:rPr>
              <a:t>majeurs</a:t>
            </a: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 smtClean="0">
              <a:latin typeface="Arial" pitchFamily="-109" charset="0"/>
            </a:endParaRPr>
          </a:p>
          <a:p>
            <a:pPr>
              <a:buFont typeface="Times New Roman" pitchFamily="-109" charset="0"/>
              <a:buNone/>
              <a:defRPr/>
            </a:pPr>
            <a:endParaRPr lang="en-US" sz="1600" b="1" dirty="0">
              <a:latin typeface="Arial" pitchFamily="-10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400" dirty="0" smtClean="0"/>
          </a:p>
        </p:txBody>
      </p:sp>
      <p:sp>
        <p:nvSpPr>
          <p:cNvPr id="23" name="Tekstboks 3"/>
          <p:cNvSpPr txBox="1">
            <a:spLocks noChangeArrowheads="1"/>
          </p:cNvSpPr>
          <p:nvPr/>
        </p:nvSpPr>
        <p:spPr bwMode="auto">
          <a:xfrm>
            <a:off x="584407" y="247706"/>
            <a:ext cx="7892497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marL="542925" indent="-542925"/>
            <a:r>
              <a:rPr lang="da-DK" sz="2200" b="1" i="1" dirty="0" smtClean="0">
                <a:solidFill>
                  <a:srgbClr val="7E8083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CONSTATS DE </a:t>
            </a:r>
            <a:r>
              <a:rPr lang="da-DK" sz="2200" b="1" i="1" smtClean="0">
                <a:solidFill>
                  <a:srgbClr val="7E8083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L’ANALYSE </a:t>
            </a:r>
            <a:r>
              <a:rPr lang="da-DK" sz="2200" b="1" i="1" smtClean="0">
                <a:solidFill>
                  <a:srgbClr val="7E8083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SWOT (FFOM)</a:t>
            </a:r>
            <a:endParaRPr lang="da-DK" sz="2200" dirty="0">
              <a:solidFill>
                <a:srgbClr val="7E8083"/>
              </a:solidFill>
              <a:latin typeface="Arial Black" panose="020B0A04020102020204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6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QQ">
      <a:dk1>
        <a:sysClr val="windowText" lastClr="000000"/>
      </a:dk1>
      <a:lt1>
        <a:sysClr val="window" lastClr="FFFFFF"/>
      </a:lt1>
      <a:dk2>
        <a:srgbClr val="5F6364"/>
      </a:dk2>
      <a:lt2>
        <a:srgbClr val="B7B8B9"/>
      </a:lt2>
      <a:accent1>
        <a:srgbClr val="DE6224"/>
      </a:accent1>
      <a:accent2>
        <a:srgbClr val="EA914F"/>
      </a:accent2>
      <a:accent3>
        <a:srgbClr val="0B7F69"/>
      </a:accent3>
      <a:accent4>
        <a:srgbClr val="CC0000"/>
      </a:accent4>
      <a:accent5>
        <a:srgbClr val="003F82"/>
      </a:accent5>
      <a:accent6>
        <a:srgbClr val="0069A7"/>
      </a:accent6>
      <a:hlink>
        <a:srgbClr val="DE6224"/>
      </a:hlink>
      <a:folHlink>
        <a:srgbClr val="5F63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9293613973A2408CBF84633BA5AF73" ma:contentTypeVersion="13" ma:contentTypeDescription="Create a new document." ma:contentTypeScope="" ma:versionID="38fbc5b539a25679ac63d1dae1333f3b">
  <xsd:schema xmlns:xsd="http://www.w3.org/2001/XMLSchema" xmlns:xs="http://www.w3.org/2001/XMLSchema" xmlns:p="http://schemas.microsoft.com/office/2006/metadata/properties" xmlns:ns2="3e5a64d5-ef10-4606-9fd3-61ad046289f0" xmlns:ns3="aaab81fb-96b3-493d-92ed-ff91aca37de7" targetNamespace="http://schemas.microsoft.com/office/2006/metadata/properties" ma:root="true" ma:fieldsID="7ceeab2c0f7d3e97110885ef6dd854e8" ns2:_="" ns3:_="">
    <xsd:import namespace="3e5a64d5-ef10-4606-9fd3-61ad046289f0"/>
    <xsd:import namespace="aaab81fb-96b3-493d-92ed-ff91aca37d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a64d5-ef10-4606-9fd3-61ad046289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b81fb-96b3-493d-92ed-ff91aca37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5FB35F-29EF-4353-8DF4-D0F69F2D638E}"/>
</file>

<file path=customXml/itemProps2.xml><?xml version="1.0" encoding="utf-8"?>
<ds:datastoreItem xmlns:ds="http://schemas.openxmlformats.org/officeDocument/2006/customXml" ds:itemID="{F981F6B8-C4D1-4D23-B167-9948D7D64401}"/>
</file>

<file path=customXml/itemProps3.xml><?xml version="1.0" encoding="utf-8"?>
<ds:datastoreItem xmlns:ds="http://schemas.openxmlformats.org/officeDocument/2006/customXml" ds:itemID="{B79FA389-C6C7-4E91-8A8A-F0816B882F76}"/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12737</TotalTime>
  <Words>41</Words>
  <Application>Microsoft Office PowerPoint</Application>
  <PresentationFormat>Affichage à l'écran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MS PGothic</vt:lpstr>
      <vt:lpstr>MS PGothic</vt:lpstr>
      <vt:lpstr>Arial</vt:lpstr>
      <vt:lpstr>Arial Black</vt:lpstr>
      <vt:lpstr>Calibri</vt:lpstr>
      <vt:lpstr>Lucida Grande</vt:lpstr>
      <vt:lpstr>Times New Roman</vt:lpstr>
      <vt:lpstr>Verdana</vt:lpstr>
      <vt:lpstr>Wingdings</vt:lpstr>
      <vt:lpstr>Office Theme</vt:lpstr>
      <vt:lpstr>1_Conception personnalisée</vt:lpstr>
      <vt:lpstr>Conception personnalisée</vt:lpstr>
      <vt:lpstr>Présentation PowerPoint</vt:lpstr>
      <vt:lpstr>Présentation PowerPoint</vt:lpstr>
    </vt:vector>
  </TitlesOfParts>
  <Company>Contractuelle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Archibald</dc:creator>
  <cp:lastModifiedBy>Manon Duclos</cp:lastModifiedBy>
  <cp:revision>607</cp:revision>
  <cp:lastPrinted>2015-02-17T19:14:11Z</cp:lastPrinted>
  <dcterms:created xsi:type="dcterms:W3CDTF">2014-11-11T18:33:25Z</dcterms:created>
  <dcterms:modified xsi:type="dcterms:W3CDTF">2016-10-28T14:09:26Z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0x010100ED9293613973A2408CBF84633BA5AF73</vt:lpwstr>
  </property>
</Properties>
</file>